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for at redigere teksttypografierne i masteren</a:t>
            </a:r>
          </a:p>
          <a:p>
            <a:pPr lvl="1"/>
            <a:r>
              <a:rPr lang="en-US" smtClean="0"/>
              <a:t>Andet niveau</a:t>
            </a:r>
          </a:p>
          <a:p>
            <a:pPr lvl="2"/>
            <a:r>
              <a:rPr lang="en-US" smtClean="0"/>
              <a:t>Tredje niveau</a:t>
            </a:r>
          </a:p>
          <a:p>
            <a:pPr lvl="3"/>
            <a:r>
              <a:rPr lang="en-US" smtClean="0"/>
              <a:t>Fjerde niveau</a:t>
            </a:r>
          </a:p>
          <a:p>
            <a:pPr lvl="4"/>
            <a:r>
              <a:rPr lang="en-US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E501C-C962-AA47-9F87-61FD64CEB8E1}" type="datetimeFigureOut">
              <a:rPr lang="da-DK" smtClean="0"/>
              <a:t>05/02/13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A0B7-942F-2248-9DDF-2CB577DF7B2E}" type="slidenum">
              <a:rPr lang="da-DK" smtClean="0"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tumblr_llu4faSrdX1qkv0ufo1_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569" y="-228600"/>
            <a:ext cx="9782433" cy="7239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3124200"/>
            <a:ext cx="3505200" cy="1470025"/>
          </a:xfrm>
        </p:spPr>
        <p:txBody>
          <a:bodyPr/>
          <a:lstStyle/>
          <a:p>
            <a:r>
              <a:rPr lang="da-DK" b="1" dirty="0" smtClean="0">
                <a:solidFill>
                  <a:schemeClr val="bg1"/>
                </a:solidFill>
              </a:rPr>
              <a:t>FÆLLES MÅL:</a:t>
            </a:r>
            <a:endParaRPr lang="da-DK" b="1" dirty="0">
              <a:solidFill>
                <a:schemeClr val="bg1"/>
              </a:solidFill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0" y="4381500"/>
            <a:ext cx="4038600" cy="247650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da-DK" sz="1800" dirty="0" smtClean="0">
                <a:solidFill>
                  <a:schemeClr val="bg1"/>
                </a:solidFill>
              </a:rPr>
              <a:t> Fremstille skitser og billeder på baggrund af ideer, følelser ,holdninger og ved direkte iagttagelse i nærmiljø.</a:t>
            </a:r>
          </a:p>
          <a:p>
            <a:pPr algn="l">
              <a:buFontTx/>
              <a:buChar char="-"/>
            </a:pPr>
            <a:endParaRPr lang="da-DK" sz="1800" dirty="0">
              <a:solidFill>
                <a:schemeClr val="bg1"/>
              </a:solidFill>
            </a:endParaRPr>
          </a:p>
          <a:p>
            <a:pPr algn="l">
              <a:buFontTx/>
              <a:buChar char="-"/>
            </a:pPr>
            <a:endParaRPr lang="da-DK" sz="1800" dirty="0" smtClean="0">
              <a:solidFill>
                <a:schemeClr val="bg1"/>
              </a:solidFill>
            </a:endParaRPr>
          </a:p>
          <a:p>
            <a:pPr algn="l">
              <a:buFontTx/>
              <a:buChar char="-"/>
            </a:pPr>
            <a:r>
              <a:rPr lang="da-DK" sz="1800" smtClean="0">
                <a:solidFill>
                  <a:schemeClr val="bg1"/>
                </a:solidFill>
              </a:rPr>
              <a:t> Hente </a:t>
            </a:r>
            <a:r>
              <a:rPr lang="da-DK" sz="1800" dirty="0" smtClean="0">
                <a:solidFill>
                  <a:schemeClr val="bg1"/>
                </a:solidFill>
              </a:rPr>
              <a:t>inspiration i den visuelle kultur o billedkunst, lokalt og globalt</a:t>
            </a:r>
            <a:endParaRPr lang="da-DK" sz="1800" dirty="0">
              <a:solidFill>
                <a:schemeClr val="bg1"/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153664" y="838200"/>
            <a:ext cx="3505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VORES</a:t>
            </a:r>
            <a:r>
              <a:rPr kumimoji="0" lang="da-DK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MÅL:</a:t>
            </a:r>
          </a:p>
        </p:txBody>
      </p:sp>
      <p:sp>
        <p:nvSpPr>
          <p:cNvPr id="5" name="Undertitel 2"/>
          <p:cNvSpPr txBox="1">
            <a:spLocks/>
          </p:cNvSpPr>
          <p:nvPr/>
        </p:nvSpPr>
        <p:spPr>
          <a:xfrm>
            <a:off x="7391400" y="2536825"/>
            <a:ext cx="2267464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a-D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Eleverne får et bredt billedbegreb.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a-DK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a-DK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a-D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Eleverne får en forforståelse af graffiti som kultur- og kunstart.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59</Words>
  <Application>Microsoft Macintosh PowerPoint</Application>
  <PresentationFormat>Skærmshow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Designskabelon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FÆLLES MÅL: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FÆLLES MÅL:</dc:title>
  <dc:creator>Line Graucob</dc:creator>
  <cp:lastModifiedBy>Line Graucob</cp:lastModifiedBy>
  <cp:revision>2</cp:revision>
  <dcterms:created xsi:type="dcterms:W3CDTF">2013-02-05T08:16:27Z</dcterms:created>
  <dcterms:modified xsi:type="dcterms:W3CDTF">2013-02-05T08:26:07Z</dcterms:modified>
</cp:coreProperties>
</file>